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9"/>
    <p:restoredTop sz="94715"/>
  </p:normalViewPr>
  <p:slideViewPr>
    <p:cSldViewPr snapToGrid="0" snapToObjects="1">
      <p:cViewPr varScale="1">
        <p:scale>
          <a:sx n="100" d="100"/>
          <a:sy n="100" d="100"/>
        </p:scale>
        <p:origin x="18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1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0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6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4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7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5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7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2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0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A540E-84F8-6B41-B9AC-CA6D09742113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47FA-DFDE-1347-9151-9657D719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6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8276" y="283779"/>
            <a:ext cx="10951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_______________________________	                                        Product Rule – Video Notes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147849" y="1051033"/>
                <a:ext cx="5698740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“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” 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𝑓𝑖𝑟𝑠𝑡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𝑛𝑑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+(1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𝑠𝑡</m:t>
                      </m:r>
                      <m:r>
                        <a:rPr lang="en-US" sz="2400" b="0" i="1" smtClean="0">
                          <a:latin typeface="Cambria Math" charset="0"/>
                        </a:rPr>
                        <m:t>)(“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charset="0"/>
                        </a:rPr>
                        <m:t>” 2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𝑛𝑑</m:t>
                      </m:r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849" y="1051033"/>
                <a:ext cx="5698740" cy="369397"/>
              </a:xfrm>
              <a:prstGeom prst="rect">
                <a:avLst/>
              </a:prstGeom>
              <a:blipFill rotWithShape="0">
                <a:blip r:embed="rId2"/>
                <a:stretch>
                  <a:fillRect l="-642" t="-139344" r="-749" b="-177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31686" y="1965434"/>
                <a:ext cx="34967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=(3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charset="0"/>
                        </a:rPr>
                        <m:t>+5)(2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−3)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686" y="1965434"/>
                <a:ext cx="349679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787" r="-2613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3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415186"/>
            <a:ext cx="10436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Name _______________________________	                                        Product Rule – </a:t>
            </a:r>
            <a:r>
              <a:rPr lang="en-US" b="1" u="sng" dirty="0" smtClean="0"/>
              <a:t>Your Turn Now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4400" y="1523999"/>
                <a:ext cx="34967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=(5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charset="0"/>
                        </a:rPr>
                        <m:t>+4)(3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+5)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523999"/>
                <a:ext cx="349679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613" r="-2613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07300" y="1523999"/>
                <a:ext cx="36602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=(2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charset="0"/>
                        </a:rPr>
                        <m:t>−4)(4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−2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+2)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300" y="1523999"/>
                <a:ext cx="366029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667" r="-2500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921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Cambria Math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Nelson</dc:creator>
  <cp:lastModifiedBy>Brian Nelson</cp:lastModifiedBy>
  <cp:revision>2</cp:revision>
  <dcterms:created xsi:type="dcterms:W3CDTF">2016-10-16T19:26:37Z</dcterms:created>
  <dcterms:modified xsi:type="dcterms:W3CDTF">2016-10-16T19:38:37Z</dcterms:modified>
</cp:coreProperties>
</file>